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sldIdLst>
    <p:sldId id="256" r:id="rId2"/>
  </p:sldIdLst>
  <p:sldSz cx="7775575" cy="10907713"/>
  <p:notesSz cx="6797675" cy="99266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0000"/>
    <a:srgbClr val="1F4E79"/>
    <a:srgbClr val="3F64A8"/>
    <a:srgbClr val="F6E967"/>
    <a:srgbClr val="F4A300"/>
    <a:srgbClr val="FAC900"/>
    <a:srgbClr val="CC0000"/>
    <a:srgbClr val="000000"/>
    <a:srgbClr val="66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2549" y="86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954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3817"/>
            </a:lvl1pPr>
            <a:lvl2pPr marL="727174" indent="0" algn="ctr">
              <a:buNone/>
              <a:defRPr sz="3182"/>
            </a:lvl2pPr>
            <a:lvl3pPr marL="1454349" indent="0" algn="ctr">
              <a:buNone/>
              <a:defRPr sz="2863"/>
            </a:lvl3pPr>
            <a:lvl4pPr marL="2181522" indent="0" algn="ctr">
              <a:buNone/>
              <a:defRPr sz="2545"/>
            </a:lvl4pPr>
            <a:lvl5pPr marL="2908696" indent="0" algn="ctr">
              <a:buNone/>
              <a:defRPr sz="2545"/>
            </a:lvl5pPr>
            <a:lvl6pPr marL="3635871" indent="0" algn="ctr">
              <a:buNone/>
              <a:defRPr sz="2545"/>
            </a:lvl6pPr>
            <a:lvl7pPr marL="4363045" indent="0" algn="ctr">
              <a:buNone/>
              <a:defRPr sz="2545"/>
            </a:lvl7pPr>
            <a:lvl8pPr marL="5090220" indent="0" algn="ctr">
              <a:buNone/>
              <a:defRPr sz="2545"/>
            </a:lvl8pPr>
            <a:lvl9pPr marL="5817393" indent="0" algn="ctr">
              <a:buNone/>
              <a:defRPr sz="254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001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722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6"/>
            <a:ext cx="1676609" cy="924378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6"/>
            <a:ext cx="4932630" cy="924378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630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5339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727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954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3817">
                <a:solidFill>
                  <a:schemeClr val="tx1"/>
                </a:solidFill>
              </a:defRPr>
            </a:lvl1pPr>
            <a:lvl2pPr marL="727174" indent="0">
              <a:buNone/>
              <a:defRPr sz="3182">
                <a:solidFill>
                  <a:schemeClr val="tx1">
                    <a:tint val="75000"/>
                  </a:schemeClr>
                </a:solidFill>
              </a:defRPr>
            </a:lvl2pPr>
            <a:lvl3pPr marL="1454349" indent="0">
              <a:buNone/>
              <a:defRPr sz="2863">
                <a:solidFill>
                  <a:schemeClr val="tx1">
                    <a:tint val="75000"/>
                  </a:schemeClr>
                </a:solidFill>
              </a:defRPr>
            </a:lvl3pPr>
            <a:lvl4pPr marL="2181522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4pPr>
            <a:lvl5pPr marL="2908696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5pPr>
            <a:lvl6pPr marL="3635871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6pPr>
            <a:lvl7pPr marL="4363045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7pPr>
            <a:lvl8pPr marL="5090220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8pPr>
            <a:lvl9pPr marL="5817393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65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4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4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43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5" y="2673906"/>
            <a:ext cx="3289432" cy="1310439"/>
          </a:xfrm>
        </p:spPr>
        <p:txBody>
          <a:bodyPr anchor="b"/>
          <a:lstStyle>
            <a:lvl1pPr marL="0" indent="0">
              <a:buNone/>
              <a:defRPr sz="3817" b="1"/>
            </a:lvl1pPr>
            <a:lvl2pPr marL="727174" indent="0">
              <a:buNone/>
              <a:defRPr sz="3182" b="1"/>
            </a:lvl2pPr>
            <a:lvl3pPr marL="1454349" indent="0">
              <a:buNone/>
              <a:defRPr sz="2863" b="1"/>
            </a:lvl3pPr>
            <a:lvl4pPr marL="2181522" indent="0">
              <a:buNone/>
              <a:defRPr sz="2545" b="1"/>
            </a:lvl4pPr>
            <a:lvl5pPr marL="2908696" indent="0">
              <a:buNone/>
              <a:defRPr sz="2545" b="1"/>
            </a:lvl5pPr>
            <a:lvl6pPr marL="3635871" indent="0">
              <a:buNone/>
              <a:defRPr sz="2545" b="1"/>
            </a:lvl6pPr>
            <a:lvl7pPr marL="4363045" indent="0">
              <a:buNone/>
              <a:defRPr sz="2545" b="1"/>
            </a:lvl7pPr>
            <a:lvl8pPr marL="5090220" indent="0">
              <a:buNone/>
              <a:defRPr sz="2545" b="1"/>
            </a:lvl8pPr>
            <a:lvl9pPr marL="5817393" indent="0">
              <a:buNone/>
              <a:defRPr sz="254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5" y="3984346"/>
            <a:ext cx="3289432" cy="586037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6" y="2673906"/>
            <a:ext cx="3305632" cy="1310439"/>
          </a:xfrm>
        </p:spPr>
        <p:txBody>
          <a:bodyPr anchor="b"/>
          <a:lstStyle>
            <a:lvl1pPr marL="0" indent="0">
              <a:buNone/>
              <a:defRPr sz="3817" b="1"/>
            </a:lvl1pPr>
            <a:lvl2pPr marL="727174" indent="0">
              <a:buNone/>
              <a:defRPr sz="3182" b="1"/>
            </a:lvl2pPr>
            <a:lvl3pPr marL="1454349" indent="0">
              <a:buNone/>
              <a:defRPr sz="2863" b="1"/>
            </a:lvl3pPr>
            <a:lvl4pPr marL="2181522" indent="0">
              <a:buNone/>
              <a:defRPr sz="2545" b="1"/>
            </a:lvl4pPr>
            <a:lvl5pPr marL="2908696" indent="0">
              <a:buNone/>
              <a:defRPr sz="2545" b="1"/>
            </a:lvl5pPr>
            <a:lvl6pPr marL="3635871" indent="0">
              <a:buNone/>
              <a:defRPr sz="2545" b="1"/>
            </a:lvl6pPr>
            <a:lvl7pPr marL="4363045" indent="0">
              <a:buNone/>
              <a:defRPr sz="2545" b="1"/>
            </a:lvl7pPr>
            <a:lvl8pPr marL="5090220" indent="0">
              <a:buNone/>
              <a:defRPr sz="2545" b="1"/>
            </a:lvl8pPr>
            <a:lvl9pPr marL="5817393" indent="0">
              <a:buNone/>
              <a:defRPr sz="254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6" y="3984346"/>
            <a:ext cx="3305632" cy="586037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75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15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66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2"/>
            <a:ext cx="2507825" cy="2545133"/>
          </a:xfrm>
        </p:spPr>
        <p:txBody>
          <a:bodyPr anchor="b"/>
          <a:lstStyle>
            <a:lvl1pPr>
              <a:defRPr sz="50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0"/>
            <a:ext cx="3936385" cy="7751546"/>
          </a:xfrm>
        </p:spPr>
        <p:txBody>
          <a:bodyPr/>
          <a:lstStyle>
            <a:lvl1pPr>
              <a:defRPr sz="5089"/>
            </a:lvl1pPr>
            <a:lvl2pPr>
              <a:defRPr sz="4454"/>
            </a:lvl2pPr>
            <a:lvl3pPr>
              <a:defRPr sz="3817"/>
            </a:lvl3pPr>
            <a:lvl4pPr>
              <a:defRPr sz="3182"/>
            </a:lvl4pPr>
            <a:lvl5pPr>
              <a:defRPr sz="3182"/>
            </a:lvl5pPr>
            <a:lvl6pPr>
              <a:defRPr sz="3182"/>
            </a:lvl6pPr>
            <a:lvl7pPr>
              <a:defRPr sz="3182"/>
            </a:lvl7pPr>
            <a:lvl8pPr>
              <a:defRPr sz="3182"/>
            </a:lvl8pPr>
            <a:lvl9pPr>
              <a:defRPr sz="318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2545"/>
            </a:lvl1pPr>
            <a:lvl2pPr marL="727174" indent="0">
              <a:buNone/>
              <a:defRPr sz="2226"/>
            </a:lvl2pPr>
            <a:lvl3pPr marL="1454349" indent="0">
              <a:buNone/>
              <a:defRPr sz="1909"/>
            </a:lvl3pPr>
            <a:lvl4pPr marL="2181522" indent="0">
              <a:buNone/>
              <a:defRPr sz="1591"/>
            </a:lvl4pPr>
            <a:lvl5pPr marL="2908696" indent="0">
              <a:buNone/>
              <a:defRPr sz="1591"/>
            </a:lvl5pPr>
            <a:lvl6pPr marL="3635871" indent="0">
              <a:buNone/>
              <a:defRPr sz="1591"/>
            </a:lvl6pPr>
            <a:lvl7pPr marL="4363045" indent="0">
              <a:buNone/>
              <a:defRPr sz="1591"/>
            </a:lvl7pPr>
            <a:lvl8pPr marL="5090220" indent="0">
              <a:buNone/>
              <a:defRPr sz="1591"/>
            </a:lvl8pPr>
            <a:lvl9pPr marL="5817393" indent="0">
              <a:buNone/>
              <a:defRPr sz="159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39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2"/>
            <a:ext cx="2507825" cy="2545133"/>
          </a:xfrm>
        </p:spPr>
        <p:txBody>
          <a:bodyPr anchor="b"/>
          <a:lstStyle>
            <a:lvl1pPr>
              <a:defRPr sz="50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0"/>
            <a:ext cx="3936385" cy="7751546"/>
          </a:xfrm>
        </p:spPr>
        <p:txBody>
          <a:bodyPr anchor="t"/>
          <a:lstStyle>
            <a:lvl1pPr marL="0" indent="0">
              <a:buNone/>
              <a:defRPr sz="5089"/>
            </a:lvl1pPr>
            <a:lvl2pPr marL="727174" indent="0">
              <a:buNone/>
              <a:defRPr sz="4454"/>
            </a:lvl2pPr>
            <a:lvl3pPr marL="1454349" indent="0">
              <a:buNone/>
              <a:defRPr sz="3817"/>
            </a:lvl3pPr>
            <a:lvl4pPr marL="2181522" indent="0">
              <a:buNone/>
              <a:defRPr sz="3182"/>
            </a:lvl4pPr>
            <a:lvl5pPr marL="2908696" indent="0">
              <a:buNone/>
              <a:defRPr sz="3182"/>
            </a:lvl5pPr>
            <a:lvl6pPr marL="3635871" indent="0">
              <a:buNone/>
              <a:defRPr sz="3182"/>
            </a:lvl6pPr>
            <a:lvl7pPr marL="4363045" indent="0">
              <a:buNone/>
              <a:defRPr sz="3182"/>
            </a:lvl7pPr>
            <a:lvl8pPr marL="5090220" indent="0">
              <a:buNone/>
              <a:defRPr sz="3182"/>
            </a:lvl8pPr>
            <a:lvl9pPr marL="5817393" indent="0">
              <a:buNone/>
              <a:defRPr sz="3182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2545"/>
            </a:lvl1pPr>
            <a:lvl2pPr marL="727174" indent="0">
              <a:buNone/>
              <a:defRPr sz="2226"/>
            </a:lvl2pPr>
            <a:lvl3pPr marL="1454349" indent="0">
              <a:buNone/>
              <a:defRPr sz="1909"/>
            </a:lvl3pPr>
            <a:lvl4pPr marL="2181522" indent="0">
              <a:buNone/>
              <a:defRPr sz="1591"/>
            </a:lvl4pPr>
            <a:lvl5pPr marL="2908696" indent="0">
              <a:buNone/>
              <a:defRPr sz="1591"/>
            </a:lvl5pPr>
            <a:lvl6pPr marL="3635871" indent="0">
              <a:buNone/>
              <a:defRPr sz="1591"/>
            </a:lvl6pPr>
            <a:lvl7pPr marL="4363045" indent="0">
              <a:buNone/>
              <a:defRPr sz="1591"/>
            </a:lvl7pPr>
            <a:lvl8pPr marL="5090220" indent="0">
              <a:buNone/>
              <a:defRPr sz="1591"/>
            </a:lvl8pPr>
            <a:lvl9pPr marL="5817393" indent="0">
              <a:buNone/>
              <a:defRPr sz="159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773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4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54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1454349" rtl="0" eaLnBrk="1" latinLnBrk="0" hangingPunct="1">
        <a:lnSpc>
          <a:spcPct val="90000"/>
        </a:lnSpc>
        <a:spcBef>
          <a:spcPct val="0"/>
        </a:spcBef>
        <a:buNone/>
        <a:defRPr kumimoji="1" sz="69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588" indent="-363588" algn="l" defTabSz="1454349" rtl="0" eaLnBrk="1" latinLnBrk="0" hangingPunct="1">
        <a:lnSpc>
          <a:spcPct val="90000"/>
        </a:lnSpc>
        <a:spcBef>
          <a:spcPts val="1591"/>
        </a:spcBef>
        <a:buFont typeface="Arial" panose="020B0604020202020204" pitchFamily="34" charset="0"/>
        <a:buChar char="•"/>
        <a:defRPr kumimoji="1" sz="4454" kern="1200">
          <a:solidFill>
            <a:schemeClr val="tx1"/>
          </a:solidFill>
          <a:latin typeface="+mn-lt"/>
          <a:ea typeface="+mn-ea"/>
          <a:cs typeface="+mn-cs"/>
        </a:defRPr>
      </a:lvl1pPr>
      <a:lvl2pPr marL="1090761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3817" kern="1200">
          <a:solidFill>
            <a:schemeClr val="tx1"/>
          </a:solidFill>
          <a:latin typeface="+mn-lt"/>
          <a:ea typeface="+mn-ea"/>
          <a:cs typeface="+mn-cs"/>
        </a:defRPr>
      </a:lvl2pPr>
      <a:lvl3pPr marL="1817935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3182" kern="1200">
          <a:solidFill>
            <a:schemeClr val="tx1"/>
          </a:solidFill>
          <a:latin typeface="+mn-lt"/>
          <a:ea typeface="+mn-ea"/>
          <a:cs typeface="+mn-cs"/>
        </a:defRPr>
      </a:lvl3pPr>
      <a:lvl4pPr marL="2545110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4pPr>
      <a:lvl5pPr marL="3272284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5pPr>
      <a:lvl6pPr marL="3999457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6pPr>
      <a:lvl7pPr marL="4726632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7pPr>
      <a:lvl8pPr marL="5453806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8pPr>
      <a:lvl9pPr marL="6180981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1pPr>
      <a:lvl2pPr marL="727174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2pPr>
      <a:lvl3pPr marL="1454349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3pPr>
      <a:lvl4pPr marL="2181522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4pPr>
      <a:lvl5pPr marL="2908696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5pPr>
      <a:lvl6pPr marL="3635871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6pPr>
      <a:lvl7pPr marL="4363045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7pPr>
      <a:lvl8pPr marL="5090220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8pPr>
      <a:lvl9pPr marL="5817393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emf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WMF"/><Relationship Id="rId5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-16800" y="84793"/>
            <a:ext cx="7825625" cy="10940963"/>
            <a:chOff x="0" y="0"/>
            <a:chExt cx="7764137" cy="10940963"/>
          </a:xfrm>
        </p:grpSpPr>
        <p:sp>
          <p:nvSpPr>
            <p:cNvPr id="3" name="正方形/長方形 2"/>
            <p:cNvSpPr/>
            <p:nvPr/>
          </p:nvSpPr>
          <p:spPr>
            <a:xfrm>
              <a:off x="0" y="33250"/>
              <a:ext cx="7764137" cy="10907713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" name="グループ化 1"/>
            <p:cNvGrpSpPr/>
            <p:nvPr/>
          </p:nvGrpSpPr>
          <p:grpSpPr>
            <a:xfrm>
              <a:off x="1" y="0"/>
              <a:ext cx="7764136" cy="10907714"/>
              <a:chOff x="1" y="0"/>
              <a:chExt cx="7764136" cy="10907714"/>
            </a:xfrm>
          </p:grpSpPr>
          <p:sp>
            <p:nvSpPr>
              <p:cNvPr id="70" name="正方形/長方形 69"/>
              <p:cNvSpPr/>
              <p:nvPr/>
            </p:nvSpPr>
            <p:spPr>
              <a:xfrm>
                <a:off x="1" y="0"/>
                <a:ext cx="217036" cy="10907714"/>
              </a:xfrm>
              <a:prstGeom prst="rect">
                <a:avLst/>
              </a:prstGeom>
              <a:solidFill>
                <a:srgbClr val="3F64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en-US" altLang="ja-JP" sz="2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l"/>
                <a:endParaRPr kumimoji="1" lang="en-US" altLang="ja-JP" sz="2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l"/>
                <a:endParaRPr kumimoji="1" lang="ja-JP" altLang="en-US" sz="2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38" name="正方形/長方形 37"/>
              <p:cNvSpPr/>
              <p:nvPr/>
            </p:nvSpPr>
            <p:spPr>
              <a:xfrm>
                <a:off x="7547101" y="0"/>
                <a:ext cx="217036" cy="10907714"/>
              </a:xfrm>
              <a:prstGeom prst="rect">
                <a:avLst/>
              </a:prstGeom>
              <a:solidFill>
                <a:srgbClr val="3F64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en-US" altLang="ja-JP" sz="2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l"/>
                <a:endParaRPr kumimoji="1" lang="en-US" altLang="ja-JP" sz="2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l"/>
                <a:endParaRPr kumimoji="1" lang="ja-JP" altLang="en-US" sz="2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45" name="正方形/長方形 44"/>
              <p:cNvSpPr/>
              <p:nvPr/>
            </p:nvSpPr>
            <p:spPr>
              <a:xfrm>
                <a:off x="503141" y="0"/>
                <a:ext cx="217036" cy="10907714"/>
              </a:xfrm>
              <a:prstGeom prst="rect">
                <a:avLst/>
              </a:prstGeom>
              <a:solidFill>
                <a:srgbClr val="3F64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en-US" altLang="ja-JP" sz="2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l"/>
                <a:endParaRPr kumimoji="1" lang="en-US" altLang="ja-JP" sz="2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l"/>
                <a:endParaRPr kumimoji="1" lang="ja-JP" altLang="en-US" sz="2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46" name="正方形/長方形 45"/>
              <p:cNvSpPr/>
              <p:nvPr/>
            </p:nvSpPr>
            <p:spPr>
              <a:xfrm>
                <a:off x="2515701" y="0"/>
                <a:ext cx="217036" cy="10907714"/>
              </a:xfrm>
              <a:prstGeom prst="rect">
                <a:avLst/>
              </a:prstGeom>
              <a:solidFill>
                <a:srgbClr val="3F64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en-US" altLang="ja-JP" sz="2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l"/>
                <a:endParaRPr kumimoji="1" lang="en-US" altLang="ja-JP" sz="2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l"/>
                <a:endParaRPr kumimoji="1" lang="ja-JP" altLang="en-US" sz="2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47" name="正方形/長方形 46"/>
              <p:cNvSpPr/>
              <p:nvPr/>
            </p:nvSpPr>
            <p:spPr>
              <a:xfrm>
                <a:off x="1006281" y="0"/>
                <a:ext cx="217036" cy="10907714"/>
              </a:xfrm>
              <a:prstGeom prst="rect">
                <a:avLst/>
              </a:prstGeom>
              <a:solidFill>
                <a:srgbClr val="3F64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en-US" altLang="ja-JP" sz="2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l"/>
                <a:endParaRPr kumimoji="1" lang="en-US" altLang="ja-JP" sz="2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l"/>
                <a:endParaRPr kumimoji="1" lang="ja-JP" altLang="en-US" sz="2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48" name="正方形/長方形 47"/>
              <p:cNvSpPr/>
              <p:nvPr/>
            </p:nvSpPr>
            <p:spPr>
              <a:xfrm>
                <a:off x="3521981" y="0"/>
                <a:ext cx="217036" cy="10907714"/>
              </a:xfrm>
              <a:prstGeom prst="rect">
                <a:avLst/>
              </a:prstGeom>
              <a:solidFill>
                <a:srgbClr val="3F64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en-US" altLang="ja-JP" sz="2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l"/>
                <a:endParaRPr kumimoji="1" lang="en-US" altLang="ja-JP" sz="2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l"/>
                <a:endParaRPr kumimoji="1" lang="ja-JP" altLang="en-US" sz="2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49" name="正方形/長方形 48"/>
              <p:cNvSpPr/>
              <p:nvPr/>
            </p:nvSpPr>
            <p:spPr>
              <a:xfrm>
                <a:off x="1509421" y="0"/>
                <a:ext cx="217036" cy="10907714"/>
              </a:xfrm>
              <a:prstGeom prst="rect">
                <a:avLst/>
              </a:prstGeom>
              <a:solidFill>
                <a:srgbClr val="3F64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en-US" altLang="ja-JP" sz="2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l"/>
                <a:endParaRPr kumimoji="1" lang="en-US" altLang="ja-JP" sz="2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l"/>
                <a:endParaRPr kumimoji="1" lang="ja-JP" altLang="en-US" sz="2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50" name="正方形/長方形 49"/>
              <p:cNvSpPr/>
              <p:nvPr/>
            </p:nvSpPr>
            <p:spPr>
              <a:xfrm>
                <a:off x="4528261" y="0"/>
                <a:ext cx="217036" cy="10907714"/>
              </a:xfrm>
              <a:prstGeom prst="rect">
                <a:avLst/>
              </a:prstGeom>
              <a:solidFill>
                <a:srgbClr val="3F64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en-US" altLang="ja-JP" sz="2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l"/>
                <a:endParaRPr kumimoji="1" lang="en-US" altLang="ja-JP" sz="2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l"/>
                <a:endParaRPr kumimoji="1" lang="ja-JP" altLang="en-US" sz="2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51" name="正方形/長方形 50"/>
              <p:cNvSpPr/>
              <p:nvPr/>
            </p:nvSpPr>
            <p:spPr>
              <a:xfrm>
                <a:off x="5534541" y="0"/>
                <a:ext cx="217036" cy="10907714"/>
              </a:xfrm>
              <a:prstGeom prst="rect">
                <a:avLst/>
              </a:prstGeom>
              <a:solidFill>
                <a:srgbClr val="3F64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en-US" altLang="ja-JP" sz="2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l"/>
                <a:endParaRPr kumimoji="1" lang="en-US" altLang="ja-JP" sz="2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l"/>
                <a:endParaRPr kumimoji="1" lang="ja-JP" altLang="en-US" sz="2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52" name="正方形/長方形 51"/>
              <p:cNvSpPr/>
              <p:nvPr/>
            </p:nvSpPr>
            <p:spPr>
              <a:xfrm>
                <a:off x="6540821" y="0"/>
                <a:ext cx="217036" cy="10907714"/>
              </a:xfrm>
              <a:prstGeom prst="rect">
                <a:avLst/>
              </a:prstGeom>
              <a:solidFill>
                <a:srgbClr val="3F64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en-US" altLang="ja-JP" sz="2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l"/>
                <a:endParaRPr kumimoji="1" lang="en-US" altLang="ja-JP" sz="2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l"/>
                <a:endParaRPr kumimoji="1" lang="ja-JP" altLang="en-US" sz="2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53" name="正方形/長方形 52"/>
              <p:cNvSpPr/>
              <p:nvPr/>
            </p:nvSpPr>
            <p:spPr>
              <a:xfrm>
                <a:off x="7043961" y="0"/>
                <a:ext cx="217036" cy="10907714"/>
              </a:xfrm>
              <a:prstGeom prst="rect">
                <a:avLst/>
              </a:prstGeom>
              <a:solidFill>
                <a:srgbClr val="3F64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en-US" altLang="ja-JP" sz="2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l"/>
                <a:endParaRPr kumimoji="1" lang="en-US" altLang="ja-JP" sz="2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l"/>
                <a:endParaRPr kumimoji="1" lang="ja-JP" altLang="en-US" sz="2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54" name="正方形/長方形 53"/>
              <p:cNvSpPr/>
              <p:nvPr/>
            </p:nvSpPr>
            <p:spPr>
              <a:xfrm>
                <a:off x="3018841" y="0"/>
                <a:ext cx="217036" cy="10907714"/>
              </a:xfrm>
              <a:prstGeom prst="rect">
                <a:avLst/>
              </a:prstGeom>
              <a:solidFill>
                <a:srgbClr val="3F64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en-US" altLang="ja-JP" sz="2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l"/>
                <a:endParaRPr kumimoji="1" lang="en-US" altLang="ja-JP" sz="2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l"/>
                <a:endParaRPr kumimoji="1" lang="ja-JP" altLang="en-US" sz="2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55" name="正方形/長方形 54"/>
              <p:cNvSpPr/>
              <p:nvPr/>
            </p:nvSpPr>
            <p:spPr>
              <a:xfrm>
                <a:off x="4025121" y="0"/>
                <a:ext cx="217036" cy="10907714"/>
              </a:xfrm>
              <a:prstGeom prst="rect">
                <a:avLst/>
              </a:prstGeom>
              <a:solidFill>
                <a:srgbClr val="3F64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en-US" altLang="ja-JP" sz="2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l"/>
                <a:endParaRPr kumimoji="1" lang="en-US" altLang="ja-JP" sz="2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l"/>
                <a:endParaRPr kumimoji="1" lang="ja-JP" altLang="en-US" sz="2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56" name="正方形/長方形 55"/>
              <p:cNvSpPr/>
              <p:nvPr/>
            </p:nvSpPr>
            <p:spPr>
              <a:xfrm>
                <a:off x="2012561" y="0"/>
                <a:ext cx="217036" cy="10907714"/>
              </a:xfrm>
              <a:prstGeom prst="rect">
                <a:avLst/>
              </a:prstGeom>
              <a:solidFill>
                <a:srgbClr val="3F64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en-US" altLang="ja-JP" sz="2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l"/>
                <a:endParaRPr kumimoji="1" lang="en-US" altLang="ja-JP" sz="2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l"/>
                <a:endParaRPr kumimoji="1" lang="ja-JP" altLang="en-US" sz="2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57" name="正方形/長方形 56"/>
              <p:cNvSpPr/>
              <p:nvPr/>
            </p:nvSpPr>
            <p:spPr>
              <a:xfrm>
                <a:off x="5031401" y="0"/>
                <a:ext cx="217036" cy="10907714"/>
              </a:xfrm>
              <a:prstGeom prst="rect">
                <a:avLst/>
              </a:prstGeom>
              <a:solidFill>
                <a:srgbClr val="3F64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en-US" altLang="ja-JP" sz="2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l"/>
                <a:endParaRPr kumimoji="1" lang="en-US" altLang="ja-JP" sz="2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l"/>
                <a:endParaRPr kumimoji="1" lang="ja-JP" altLang="en-US" sz="2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58" name="正方形/長方形 57"/>
              <p:cNvSpPr/>
              <p:nvPr/>
            </p:nvSpPr>
            <p:spPr>
              <a:xfrm>
                <a:off x="6037681" y="0"/>
                <a:ext cx="217036" cy="10907714"/>
              </a:xfrm>
              <a:prstGeom prst="rect">
                <a:avLst/>
              </a:prstGeom>
              <a:solidFill>
                <a:srgbClr val="3F64A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en-US" altLang="ja-JP" sz="2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l"/>
                <a:endParaRPr kumimoji="1" lang="en-US" altLang="ja-JP" sz="2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l"/>
                <a:endParaRPr kumimoji="1" lang="ja-JP" altLang="en-US" sz="28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sp>
        <p:nvSpPr>
          <p:cNvPr id="12" name="正方形/長方形 11"/>
          <p:cNvSpPr/>
          <p:nvPr/>
        </p:nvSpPr>
        <p:spPr>
          <a:xfrm>
            <a:off x="205626" y="5887775"/>
            <a:ext cx="7350602" cy="33334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テキスト ボックス 1"/>
          <p:cNvSpPr txBox="1"/>
          <p:nvPr/>
        </p:nvSpPr>
        <p:spPr>
          <a:xfrm>
            <a:off x="691769" y="260858"/>
            <a:ext cx="6309741" cy="110799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400" dirty="0">
                <a:solidFill>
                  <a:schemeClr val="bg1"/>
                </a:solidFill>
                <a:latin typeface="MV Boli" panose="02000500030200090000" pitchFamily="2" charset="0"/>
                <a:ea typeface="Cambria Math" panose="02040503050406030204" pitchFamily="18" charset="0"/>
                <a:cs typeface="MV Boli" panose="02000500030200090000" pitchFamily="2" charset="0"/>
              </a:rPr>
              <a:t>Let‘s</a:t>
            </a:r>
            <a:r>
              <a:rPr lang="ja-JP" altLang="en-US" sz="4400" dirty="0">
                <a:solidFill>
                  <a:schemeClr val="bg1"/>
                </a:solidFill>
                <a:latin typeface="MV Boli" panose="02000500030200090000" pitchFamily="2" charset="0"/>
                <a:ea typeface="メイリオ" panose="020B0604030504040204" pitchFamily="50" charset="-128"/>
                <a:cs typeface="MV Boli" panose="02000500030200090000" pitchFamily="2" charset="0"/>
              </a:rPr>
              <a:t> </a:t>
            </a:r>
            <a:r>
              <a:rPr kumimoji="1" lang="en-US" altLang="ja-JP" sz="4400" dirty="0">
                <a:solidFill>
                  <a:schemeClr val="bg1"/>
                </a:solidFill>
                <a:latin typeface="MV Boli" panose="02000500030200090000" pitchFamily="2" charset="0"/>
                <a:ea typeface="Cambria Math" panose="02040503050406030204" pitchFamily="18" charset="0"/>
                <a:cs typeface="MV Boli" panose="02000500030200090000" pitchFamily="2" charset="0"/>
              </a:rPr>
              <a:t>Enjoy</a:t>
            </a:r>
            <a:r>
              <a:rPr lang="ja-JP" altLang="en-US" sz="4400" dirty="0">
                <a:solidFill>
                  <a:schemeClr val="bg1"/>
                </a:solidFill>
                <a:latin typeface="MV Boli" panose="02000500030200090000" pitchFamily="2" charset="0"/>
                <a:ea typeface="メイリオ" panose="020B0604030504040204" pitchFamily="50" charset="-128"/>
                <a:cs typeface="MV Boli" panose="02000500030200090000" pitchFamily="2" charset="0"/>
              </a:rPr>
              <a:t> </a:t>
            </a:r>
            <a:r>
              <a:rPr kumimoji="1" lang="en-US" altLang="ja-JP" sz="6600" dirty="0">
                <a:solidFill>
                  <a:schemeClr val="bg1"/>
                </a:solidFill>
                <a:latin typeface="MV Boli" panose="02000500030200090000" pitchFamily="2" charset="0"/>
                <a:ea typeface="Cambria Math" panose="02040503050406030204" pitchFamily="18" charset="0"/>
                <a:cs typeface="MV Boli" panose="02000500030200090000" pitchFamily="2" charset="0"/>
              </a:rPr>
              <a:t>English</a:t>
            </a:r>
            <a:r>
              <a:rPr lang="en-US" altLang="ja-JP" sz="4400" dirty="0">
                <a:solidFill>
                  <a:schemeClr val="bg1"/>
                </a:solidFill>
                <a:latin typeface="MV Boli" panose="02000500030200090000" pitchFamily="2" charset="0"/>
                <a:ea typeface="Cambria Math" panose="02040503050406030204" pitchFamily="18" charset="0"/>
                <a:cs typeface="MV Boli" panose="02000500030200090000" pitchFamily="2" charset="0"/>
              </a:rPr>
              <a:t>!</a:t>
            </a:r>
            <a:endParaRPr kumimoji="1" lang="ja-JP" altLang="en-US" sz="4400" dirty="0">
              <a:solidFill>
                <a:schemeClr val="bg1"/>
              </a:solidFill>
              <a:latin typeface="MV Boli" panose="02000500030200090000" pitchFamily="2" charset="0"/>
              <a:ea typeface="メイリオ" panose="020B0604030504040204" pitchFamily="50" charset="-128"/>
              <a:cs typeface="MV Boli" panose="02000500030200090000" pitchFamily="2" charset="0"/>
            </a:endParaRPr>
          </a:p>
        </p:txBody>
      </p:sp>
      <p:sp>
        <p:nvSpPr>
          <p:cNvPr id="66" name="テキスト ボックス 2"/>
          <p:cNvSpPr txBox="1"/>
          <p:nvPr/>
        </p:nvSpPr>
        <p:spPr>
          <a:xfrm>
            <a:off x="24456" y="1092918"/>
            <a:ext cx="7775575" cy="144655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8800" spc="300" dirty="0">
                <a:solidFill>
                  <a:schemeClr val="accent4"/>
                </a:solidFill>
                <a:latin typeface="Niagara Solid" panose="04020502070702020202" pitchFamily="82" charset="0"/>
                <a:ea typeface="メイリオ" panose="020B0604030504040204" pitchFamily="50" charset="-128"/>
              </a:rPr>
              <a:t>ZOOM</a:t>
            </a:r>
            <a:r>
              <a:rPr kumimoji="1" lang="ja-JP" altLang="en-US" sz="8800" spc="300" dirty="0">
                <a:solidFill>
                  <a:schemeClr val="accent4"/>
                </a:solidFill>
                <a:latin typeface="Niagara Solid" panose="04020502070702020202" pitchFamily="82" charset="0"/>
                <a:ea typeface="メイリオ" panose="020B0604030504040204" pitchFamily="50" charset="-128"/>
              </a:rPr>
              <a:t> </a:t>
            </a:r>
            <a:r>
              <a:rPr kumimoji="1" lang="en-US" altLang="ja-JP" sz="8800" spc="300" dirty="0">
                <a:solidFill>
                  <a:schemeClr val="accent4"/>
                </a:solidFill>
                <a:latin typeface="Niagara Solid" panose="04020502070702020202" pitchFamily="82" charset="0"/>
                <a:ea typeface="メイリオ" panose="020B0604030504040204" pitchFamily="50" charset="-128"/>
              </a:rPr>
              <a:t>STUDY</a:t>
            </a:r>
            <a:endParaRPr kumimoji="1" lang="ja-JP" altLang="en-US" sz="8800" spc="300" dirty="0">
              <a:solidFill>
                <a:schemeClr val="accent4"/>
              </a:solidFill>
              <a:latin typeface="Niagara Solid" panose="04020502070702020202" pitchFamily="82" charset="0"/>
              <a:ea typeface="メイリオ" panose="020B0604030504040204" pitchFamily="50" charset="-128"/>
            </a:endParaRPr>
          </a:p>
        </p:txBody>
      </p:sp>
      <p:sp>
        <p:nvSpPr>
          <p:cNvPr id="67" name="テキスト ボックス 3"/>
          <p:cNvSpPr txBox="1"/>
          <p:nvPr/>
        </p:nvSpPr>
        <p:spPr>
          <a:xfrm>
            <a:off x="456962" y="2575308"/>
            <a:ext cx="6843478" cy="110799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6600" b="1" spc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参加者</a:t>
            </a:r>
            <a:r>
              <a:rPr kumimoji="1" lang="ja-JP" altLang="en-US" sz="6600" b="1" spc="7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募集中</a:t>
            </a:r>
            <a:r>
              <a:rPr kumimoji="1" lang="en-US" altLang="ja-JP" sz="6600" b="1" spc="7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!</a:t>
            </a:r>
            <a:endParaRPr kumimoji="1" lang="ja-JP" altLang="en-US" sz="6600" b="1" spc="7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8" name="テキスト ボックス 4"/>
          <p:cNvSpPr txBox="1"/>
          <p:nvPr/>
        </p:nvSpPr>
        <p:spPr>
          <a:xfrm>
            <a:off x="488161" y="3615009"/>
            <a:ext cx="4768641" cy="235449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グループ</a:t>
            </a:r>
            <a:r>
              <a:rPr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までの少人数制！</a:t>
            </a:r>
            <a:endParaRPr kumimoji="1"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ネイティブスピーカーの先生と楽しく会話しませんか？</a:t>
            </a:r>
            <a:endParaRPr kumimoji="1"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英会話初心者大歓迎！！</a:t>
            </a:r>
            <a:endParaRPr kumimoji="1"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教科書に載っていない、生の英語を体験しましょう！</a:t>
            </a:r>
            <a:endParaRPr kumimoji="1"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参加要件は、原則として下記</a:t>
            </a:r>
            <a:r>
              <a:rPr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回のセッションに参加できることです。グループ分けをしますので、指定した時間に参加してください。</a:t>
            </a:r>
            <a:endParaRPr kumimoji="1"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285060" y="9591868"/>
            <a:ext cx="5202065" cy="4001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altLang="ja-JP" sz="2000" b="1" spc="300" dirty="0">
                <a:solidFill>
                  <a:schemeClr val="accent4"/>
                </a:solidFill>
                <a:latin typeface="Century" panose="02040604050505020304" pitchFamily="18" charset="0"/>
                <a:ea typeface="メイリオ" panose="020B0604030504040204" pitchFamily="50" charset="-128"/>
              </a:rPr>
              <a:t>minako@nursing.osakafu-u.ac.jp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864263" y="9315315"/>
            <a:ext cx="63890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>
                <a:solidFill>
                  <a:schemeClr val="accent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下記の連絡先に</a:t>
            </a:r>
            <a:r>
              <a:rPr lang="en-US" altLang="ja-JP" sz="2000" b="1" dirty="0">
                <a:solidFill>
                  <a:schemeClr val="accent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2000" b="1" dirty="0">
                <a:solidFill>
                  <a:schemeClr val="accent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2000" b="1" dirty="0">
                <a:solidFill>
                  <a:schemeClr val="accent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22</a:t>
            </a:r>
            <a:r>
              <a:rPr lang="ja-JP" altLang="en-US" sz="2000" b="1" dirty="0">
                <a:solidFill>
                  <a:schemeClr val="accent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en-US" altLang="ja-JP" sz="2000" b="1" dirty="0">
                <a:solidFill>
                  <a:schemeClr val="accent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17</a:t>
            </a:r>
            <a:r>
              <a:rPr lang="ja-JP" altLang="en-US" sz="2000" b="1" dirty="0">
                <a:solidFill>
                  <a:schemeClr val="accent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時までにお申込みください</a:t>
            </a:r>
            <a:endParaRPr lang="en-US" altLang="ja-JP" sz="2000" b="1" dirty="0">
              <a:solidFill>
                <a:schemeClr val="accent4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70388">
            <a:off x="594924" y="9559500"/>
            <a:ext cx="452289" cy="450405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DC44D0E4-0FC3-4A97-9D75-B86AAED9C3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947" y="6009049"/>
            <a:ext cx="7210425" cy="3162300"/>
          </a:xfrm>
          <a:prstGeom prst="rect">
            <a:avLst/>
          </a:prstGeom>
        </p:spPr>
      </p:pic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972A6DE9-6991-4C24-B49F-BDF91B32E413}"/>
              </a:ext>
            </a:extLst>
          </p:cNvPr>
          <p:cNvGrpSpPr/>
          <p:nvPr/>
        </p:nvGrpSpPr>
        <p:grpSpPr>
          <a:xfrm>
            <a:off x="5140809" y="3359113"/>
            <a:ext cx="2229079" cy="2201560"/>
            <a:chOff x="5508247" y="3450153"/>
            <a:chExt cx="2229079" cy="2201560"/>
          </a:xfrm>
        </p:grpSpPr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4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Cement/>
                      </a14:imgEffect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65791">
              <a:off x="5508247" y="3450153"/>
              <a:ext cx="2171674" cy="2201560"/>
            </a:xfrm>
            <a:prstGeom prst="rect">
              <a:avLst/>
            </a:prstGeom>
            <a:effectLst>
              <a:glow rad="101600">
                <a:schemeClr val="accent5">
                  <a:satMod val="175000"/>
                  <a:alpha val="40000"/>
                </a:schemeClr>
              </a:glow>
            </a:effectLst>
          </p:spPr>
        </p:pic>
        <p:sp>
          <p:nvSpPr>
            <p:cNvPr id="8" name="正方形/長方形 7"/>
            <p:cNvSpPr/>
            <p:nvPr/>
          </p:nvSpPr>
          <p:spPr>
            <a:xfrm rot="814604">
              <a:off x="5690695" y="3805664"/>
              <a:ext cx="2046631" cy="1138773"/>
            </a:xfrm>
            <a:prstGeom prst="rect">
              <a:avLst/>
            </a:prstGeom>
            <a:effectLst>
              <a:outerShdw blurRad="63500" dist="25400" dir="5400000" algn="ctr" rotWithShape="0">
                <a:srgbClr val="FFFF00"/>
              </a:outerShdw>
            </a:effectLst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3200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無料</a:t>
              </a:r>
              <a:endParaRPr lang="en-US" altLang="ja-JP" sz="3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lang="ja-JP" altLang="en-US" sz="1800" b="1" dirty="0">
                  <a:solidFill>
                    <a:srgbClr val="00206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応募者多数の場合抽選です</a:t>
              </a:r>
              <a:r>
                <a:rPr lang="en-US" altLang="ja-JP" sz="1800" b="1" dirty="0">
                  <a:solidFill>
                    <a:srgbClr val="00206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!</a:t>
              </a:r>
              <a:endParaRPr lang="ja-JP" altLang="en-US" sz="18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11" name="図 10"/>
            <p:cNvPicPr>
              <a:picLocks noChangeAspect="1"/>
            </p:cNvPicPr>
            <p:nvPr/>
          </p:nvPicPr>
          <p:blipFill>
            <a:blip r:embed="rId6" cstate="print">
              <a:lum contras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703508">
              <a:off x="6140911" y="4817374"/>
              <a:ext cx="791401" cy="375926"/>
            </a:xfrm>
            <a:prstGeom prst="rect">
              <a:avLst/>
            </a:prstGeom>
          </p:spPr>
        </p:pic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1202602F-C9A5-4258-82F4-E50E4F6A466B}"/>
              </a:ext>
            </a:extLst>
          </p:cNvPr>
          <p:cNvGrpSpPr/>
          <p:nvPr/>
        </p:nvGrpSpPr>
        <p:grpSpPr>
          <a:xfrm>
            <a:off x="23639" y="5656624"/>
            <a:ext cx="7762141" cy="545194"/>
            <a:chOff x="43012" y="5116908"/>
            <a:chExt cx="7762141" cy="545194"/>
          </a:xfrm>
        </p:grpSpPr>
        <p:pic>
          <p:nvPicPr>
            <p:cNvPr id="74" name="図 73"/>
            <p:cNvPicPr>
              <a:picLocks noChangeAspect="1"/>
            </p:cNvPicPr>
            <p:nvPr/>
          </p:nvPicPr>
          <p:blipFill>
            <a:blip r:embed="rId7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artisticCement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65791">
              <a:off x="43012" y="5116908"/>
              <a:ext cx="513664" cy="520733"/>
            </a:xfrm>
            <a:prstGeom prst="rect">
              <a:avLst/>
            </a:prstGeom>
            <a:effectLst/>
          </p:spPr>
        </p:pic>
        <p:pic>
          <p:nvPicPr>
            <p:cNvPr id="75" name="図 74"/>
            <p:cNvPicPr>
              <a:picLocks noChangeAspect="1"/>
            </p:cNvPicPr>
            <p:nvPr/>
          </p:nvPicPr>
          <p:blipFill>
            <a:blip r:embed="rId9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artisticCement/>
                      </a14:imgEffect>
                      <a14:imgEffect>
                        <a14:brightnessContrast brigh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65791">
              <a:off x="7291489" y="5141369"/>
              <a:ext cx="513664" cy="520733"/>
            </a:xfrm>
            <a:prstGeom prst="rect">
              <a:avLst/>
            </a:prstGeom>
            <a:effectLst/>
          </p:spPr>
        </p:pic>
      </p:grpSp>
      <p:sp>
        <p:nvSpPr>
          <p:cNvPr id="39" name="テキスト ボックス 4">
            <a:extLst>
              <a:ext uri="{FF2B5EF4-FFF2-40B4-BE49-F238E27FC236}">
                <a16:creationId xmlns:a16="http://schemas.microsoft.com/office/drawing/2014/main" id="{78348208-B47D-4451-BA4B-9BBFA9867A74}"/>
              </a:ext>
            </a:extLst>
          </p:cNvPr>
          <p:cNvSpPr txBox="1"/>
          <p:nvPr/>
        </p:nvSpPr>
        <p:spPr>
          <a:xfrm>
            <a:off x="1069820" y="9977539"/>
            <a:ext cx="5578370" cy="71173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企画：大阪府立大学</a:t>
            </a: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地域保健学域看護学類</a:t>
            </a:r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国際交流委員会</a:t>
            </a:r>
            <a:endParaRPr kumimoji="1"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担当者（佐保美奈子、森本明子、山内加絵、井上奈々）</a:t>
            </a:r>
            <a:endParaRPr kumimoji="1"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吹き出し: 円形 9">
            <a:extLst>
              <a:ext uri="{FF2B5EF4-FFF2-40B4-BE49-F238E27FC236}">
                <a16:creationId xmlns:a16="http://schemas.microsoft.com/office/drawing/2014/main" id="{C5B52ABA-EDDE-4DD0-9CBF-AA1C3FB35809}"/>
              </a:ext>
            </a:extLst>
          </p:cNvPr>
          <p:cNvSpPr/>
          <p:nvPr/>
        </p:nvSpPr>
        <p:spPr>
          <a:xfrm rot="20254665">
            <a:off x="-19576" y="1137254"/>
            <a:ext cx="1987242" cy="1136924"/>
          </a:xfrm>
          <a:prstGeom prst="wedgeEllipseCallout">
            <a:avLst>
              <a:gd name="adj1" fmla="val -18209"/>
              <a:gd name="adj2" fmla="val 6591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大学院生＆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学類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年生</a:t>
            </a:r>
          </a:p>
        </p:txBody>
      </p:sp>
    </p:spTree>
    <p:extLst>
      <p:ext uri="{BB962C8B-B14F-4D97-AF65-F5344CB8AC3E}">
        <p14:creationId xmlns:p14="http://schemas.microsoft.com/office/powerpoint/2010/main" val="3525823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2.potx" id="{A2FFFB87-B135-4F6F-93C3-31EBF096B488}" vid="{48EE3F0C-4BC7-4324-B8FB-B9F6BD660F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32</Template>
  <TotalTime>0</TotalTime>
  <Words>142</Words>
  <Application>Microsoft Office PowerPoint</Application>
  <PresentationFormat>ユーザー設定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メイリオ</vt:lpstr>
      <vt:lpstr>Arial</vt:lpstr>
      <vt:lpstr>Calibri</vt:lpstr>
      <vt:lpstr>Calibri Light</vt:lpstr>
      <vt:lpstr>Century</vt:lpstr>
      <vt:lpstr>MV Boli</vt:lpstr>
      <vt:lpstr>Niagara Solid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2014-06-05T11:09:00Z</dcterms:created>
  <dcterms:modified xsi:type="dcterms:W3CDTF">2020-06-10T07:12:57Z</dcterms:modified>
</cp:coreProperties>
</file>